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E32"/>
    <a:srgbClr val="122412"/>
    <a:srgbClr val="FFFFFF"/>
    <a:srgbClr val="FDF9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71240" autoAdjust="0"/>
  </p:normalViewPr>
  <p:slideViewPr>
    <p:cSldViewPr snapToGrid="0">
      <p:cViewPr varScale="1">
        <p:scale>
          <a:sx n="87" d="100"/>
          <a:sy n="87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4FE01-93C0-4D29-90FB-33F52A965D96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D701D-AB54-4020-BA08-EE7E00AFDD8A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638910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CD701D-AB54-4020-BA08-EE7E00AFDD8A}" type="slidenum">
              <a:rPr lang="en-DK" smtClean="0"/>
              <a:t>1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035944865"/>
      </p:ext>
    </p:extLst>
  </p:cSld>
  <p:clrMapOvr>
    <a:masterClrMapping/>
  </p:clrMapOvr>
</p:notes>
</file>

<file path=ppt/notesSlides/notesSlide2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CD701D-AB54-4020-BA08-EE7E00AFDD8A}" type="slidenum">
              <a:rPr lang="en-DK" smtClean="0"/>
              <a:t>3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134763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97410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14216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478654705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96529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96256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17891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84846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0724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09072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54036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33171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E32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6664871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xmlns:dm="http://schemas.documotor.com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59E42-10B3-7775-A5D3-1E110BFF5A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Census for 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Anytown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/>
            </a:r>
            <a:endParaRPr lang="en-DK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99E3CF-8D1B-387F-9477-57324F0B21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 statistics for 2021</a:t>
            </a:r>
            <a:endParaRPr lang="en-DK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886785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xmlns:dm="http://schemas.documotor.com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82C8-A25F-419D-F736-7F73DA387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</a:t>
            </a:r>
            <a:endParaRPr lang="en-DK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392F0-E79E-4CD7-EB8B-A47965108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Population: 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42000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/>
            </a:r>
          </a:p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 density: 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430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 people/km</a:t>
            </a:r>
            <a:r>
              <a:rPr lang="en-US" baseline="30000" dirty="0">
                <a:solidFill>
                  <a:srgbClr val="0F0E32"/>
                </a:solidFill>
                <a:latin typeface="Aptos" panose="020B0004020202020204" pitchFamily="34" charset="0"/>
              </a:rPr>
              <a:t>2</a:t>
            </a:r>
            <a:endParaRPr lang="en-US" dirty="0">
              <a:solidFill>
                <a:srgbClr val="0F0E32"/>
              </a:solidFill>
              <a:latin typeface="Aptos" panose="020B0004020202020204" pitchFamily="34" charset="0"/>
            </a:endParaRPr>
          </a:p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Average age: 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39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 years</a:t>
            </a:r>
          </a:p>
          <a:p>
            <a:endParaRPr lang="en-DK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743075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xmlns:dm="http://schemas.documotor.com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5D59C-1334-02E9-A676-AD46EF794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Work</a:t>
            </a:r>
            <a:endParaRPr lang="en-DK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36924-207B-F92E-2FD2-6E9BCC3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Working age population: 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30000</a:t>
            </a:r>
          </a:p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 under 18: 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5000</a:t>
            </a:r>
          </a:p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 over 65: 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7000</a:t>
            </a:r>
          </a:p>
          <a:p>
            <a:endParaRPr lang="en-US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335892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55</Words>
  <Application>Microsoft Office PowerPoint</Application>
  <PresentationFormat>Widescreen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Office Theme</vt:lpstr>
      <vt:lpstr>Census for [PlaceName]</vt:lpstr>
      <vt:lpstr>Population</vt:lpstr>
      <vt:lpstr>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Census for &lt;&lt;placeName&gt;&gt;</dc:title>
  <dc:creator>Marijan Steko</dc:creator>
  <cp:lastModifiedBy>Marijan Steko</cp:lastModifiedBy>
  <cp:revision>16</cp:revision>
  <dcterms:created xsi:type="dcterms:W3CDTF">2023-10-20T08:47:13Z</dcterms:created>
  <dcterms:modified xsi:type="dcterms:W3CDTF">2023-11-13T12:35:05Z</dcterms:modified>
</cp:coreProperties>
</file>