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0E32"/>
    <a:srgbClr val="122412"/>
    <a:srgbClr val="FFFFFF"/>
    <a:srgbClr val="FDF9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71240" autoAdjust="0"/>
  </p:normalViewPr>
  <p:slideViewPr>
    <p:cSldViewPr snapToGrid="0">
      <p:cViewPr varScale="1">
        <p:scale>
          <a:sx n="87" d="100"/>
          <a:sy n="87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4FE01-93C0-4D29-90FB-33F52A965D96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CD701D-AB54-4020-BA08-EE7E00AFDD8A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638910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CD701D-AB54-4020-BA08-EE7E00AFDD8A}" type="slidenum">
              <a:rPr lang="en-DK" smtClean="0"/>
              <a:t>1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4035944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CD701D-AB54-4020-BA08-EE7E00AFDD8A}" type="slidenum">
              <a:rPr lang="en-DK" smtClean="0"/>
              <a:t>3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4134763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182E-AD7A-493B-B44D-6C4C7BFBEBB1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7F0F-873E-4AE3-949E-0977A794A0D0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974101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182E-AD7A-493B-B44D-6C4C7BFBEBB1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7F0F-873E-4AE3-949E-0977A794A0D0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142165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182E-AD7A-493B-B44D-6C4C7BFBEBB1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7F0F-873E-4AE3-949E-0977A794A0D0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478654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182E-AD7A-493B-B44D-6C4C7BFBEBB1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7F0F-873E-4AE3-949E-0977A794A0D0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96529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182E-AD7A-493B-B44D-6C4C7BFBEBB1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7F0F-873E-4AE3-949E-0977A794A0D0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962561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182E-AD7A-493B-B44D-6C4C7BFBEBB1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7F0F-873E-4AE3-949E-0977A794A0D0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178915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182E-AD7A-493B-B44D-6C4C7BFBEBB1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7F0F-873E-4AE3-949E-0977A794A0D0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848463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182E-AD7A-493B-B44D-6C4C7BFBEBB1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7F0F-873E-4AE3-949E-0977A794A0D0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207249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182E-AD7A-493B-B44D-6C4C7BFBEBB1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7F0F-873E-4AE3-949E-0977A794A0D0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3090728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182E-AD7A-493B-B44D-6C4C7BFBEBB1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7F0F-873E-4AE3-949E-0977A794A0D0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540366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A182E-AD7A-493B-B44D-6C4C7BFBEBB1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D7F0F-873E-4AE3-949E-0977A794A0D0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331711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F0E32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A182E-AD7A-493B-B44D-6C4C7BFBEBB1}" type="datetimeFigureOut">
              <a:rPr lang="en-DK" smtClean="0"/>
              <a:t>13/11/2023</a:t>
            </a:fld>
            <a:endParaRPr lang="en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D7F0F-873E-4AE3-949E-0977A794A0D0}" type="slidenum">
              <a:rPr lang="en-DK" smtClean="0"/>
              <a:t>‹#›</a:t>
            </a:fld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26664871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59E42-10B3-7775-A5D3-1E110BFF5A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Census for [PlaceName]</a:t>
            </a:r>
            <a:endParaRPr lang="en-DK" dirty="0">
              <a:solidFill>
                <a:srgbClr val="0F0E32"/>
              </a:solidFill>
              <a:latin typeface="Aptos" panose="020B00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99E3CF-8D1B-387F-9477-57324F0B21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Population statistics for 2021</a:t>
            </a:r>
            <a:endParaRPr lang="en-DK" dirty="0">
              <a:solidFill>
                <a:srgbClr val="0F0E32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8886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482C8-A25F-419D-F736-7F73DA387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Population</a:t>
            </a:r>
            <a:endParaRPr lang="en-DK" dirty="0">
              <a:solidFill>
                <a:srgbClr val="0F0E32"/>
              </a:solidFill>
              <a:latin typeface="Aptos" panose="020B00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392F0-E79E-4CD7-EB8B-A479651084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Population: [Population]</a:t>
            </a:r>
          </a:p>
          <a:p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Population density: [Density] people/km</a:t>
            </a:r>
            <a:r>
              <a:rPr lang="en-US" baseline="30000" dirty="0">
                <a:solidFill>
                  <a:srgbClr val="0F0E32"/>
                </a:solidFill>
                <a:latin typeface="Aptos" panose="020B0004020202020204" pitchFamily="34" charset="0"/>
              </a:rPr>
              <a:t>2</a:t>
            </a:r>
            <a:endParaRPr lang="en-US" dirty="0">
              <a:solidFill>
                <a:srgbClr val="0F0E32"/>
              </a:solidFill>
              <a:latin typeface="Aptos" panose="020B0004020202020204" pitchFamily="34" charset="0"/>
            </a:endParaRPr>
          </a:p>
          <a:p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Average age: [AverageAge] years</a:t>
            </a:r>
          </a:p>
          <a:p>
            <a:endParaRPr lang="en-DK" dirty="0">
              <a:solidFill>
                <a:srgbClr val="0F0E32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1743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5D59C-1334-02E9-A676-AD46EF794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Work</a:t>
            </a:r>
            <a:endParaRPr lang="en-DK" dirty="0">
              <a:solidFill>
                <a:srgbClr val="0F0E32"/>
              </a:solidFill>
              <a:latin typeface="Aptos" panose="020B00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36924-207B-F92E-2FD2-6E9BCC39EC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Working age population: [</a:t>
            </a:r>
            <a:r>
              <a:rPr lang="en-US" dirty="0" err="1">
                <a:solidFill>
                  <a:srgbClr val="0F0E32"/>
                </a:solidFill>
                <a:latin typeface="Aptos" panose="020B0004020202020204" pitchFamily="34" charset="0"/>
              </a:rPr>
              <a:t>WorkingAgePopulation</a:t>
            </a:r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]</a:t>
            </a:r>
          </a:p>
          <a:p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Population under 18: [</a:t>
            </a:r>
            <a:r>
              <a:rPr lang="en-US" dirty="0" err="1">
                <a:solidFill>
                  <a:srgbClr val="0F0E32"/>
                </a:solidFill>
                <a:latin typeface="Aptos" panose="020B0004020202020204" pitchFamily="34" charset="0"/>
              </a:rPr>
              <a:t>UnderagePopulation</a:t>
            </a:r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]</a:t>
            </a:r>
          </a:p>
          <a:p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Population over 65: [R</a:t>
            </a:r>
            <a:r>
              <a:rPr lang="en-US">
                <a:solidFill>
                  <a:srgbClr val="0F0E32"/>
                </a:solidFill>
                <a:latin typeface="Aptos" panose="020B0004020202020204" pitchFamily="34" charset="0"/>
              </a:rPr>
              <a:t>etirementAgePopulation</a:t>
            </a:r>
            <a:r>
              <a:rPr lang="en-US" dirty="0">
                <a:solidFill>
                  <a:srgbClr val="0F0E32"/>
                </a:solidFill>
                <a:latin typeface="Aptos" panose="020B0004020202020204" pitchFamily="34" charset="0"/>
              </a:rPr>
              <a:t>]</a:t>
            </a:r>
          </a:p>
          <a:p>
            <a:endParaRPr lang="en-US" dirty="0">
              <a:solidFill>
                <a:srgbClr val="0F0E32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335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55</Words>
  <Application>Microsoft Office PowerPoint</Application>
  <PresentationFormat>Widescreen</PresentationFormat>
  <Paragraphs>12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Arial</vt:lpstr>
      <vt:lpstr>Calibri</vt:lpstr>
      <vt:lpstr>Calibri Light</vt:lpstr>
      <vt:lpstr>Office Theme</vt:lpstr>
      <vt:lpstr>Census for [PlaceName]</vt:lpstr>
      <vt:lpstr>Population</vt:lpstr>
      <vt:lpstr>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Census for &lt;&lt;placeName&gt;&gt;</dc:title>
  <dc:creator>Marijan Steko</dc:creator>
  <cp:lastModifiedBy>Marijan Steko</cp:lastModifiedBy>
  <cp:revision>16</cp:revision>
  <dcterms:created xsi:type="dcterms:W3CDTF">2023-10-20T08:47:13Z</dcterms:created>
  <dcterms:modified xsi:type="dcterms:W3CDTF">2023-11-13T12:35:05Z</dcterms:modified>
</cp:coreProperties>
</file>