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701" r:id="rId3"/>
    <p:sldMasterId id="2147483712" r:id="rId4"/>
  </p:sldMasterIdLst>
  <p:sldIdLst>
    <p:sldId id="257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00C31121-EF29-482D-8B96-A45791871C98}">
          <p14:sldIdLst>
            <p14:sldId id="257"/>
          </p14:sldIdLst>
        </p14:section>
        <p14:section name="Categories" id="{2FDEBC23-33C0-4227-8A8A-733461509401}">
          <p14:sldIdLst>
            <p14:sldId id="260"/>
          </p14:sldIdLst>
        </p14:section>
        <p14:section name="Products" id="{FE374D91-10AB-4659-93D5-E4AB4229792D}">
          <p14:sldIdLst>
            <p14:sldId id="258"/>
          </p14:sldIdLst>
        </p14:section>
        <p14:section name="Summary" id="{6CF0C8C1-204F-4B2A-890C-C63CDF1873E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2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82986" autoAdjust="0"/>
  </p:normalViewPr>
  <p:slideViewPr>
    <p:cSldViewPr snapToGrid="0">
      <p:cViewPr varScale="1">
        <p:scale>
          <a:sx n="101" d="100"/>
          <a:sy n="101" d="100"/>
        </p:scale>
        <p:origin x="978" y="10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1,'3943'3943,"-3936"-3936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0,'4611'4611,"-4596"-4595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7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0,'4222'4222,"-4199"-4198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8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0,'5837'5837,"-5817"-5817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1,'3943'3943,"-3936"-3936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0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1,'5727'5726,"-5708"-5707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0,'4492'4492,"-4467"-4467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5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0,'3195'3195,"-3184"-3184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1,'5624'5623,"-5606"-5604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1,'5727'5726,"-5708"-5707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7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8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0,'5683'5683,"-5651"-5651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9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0,'3409'3409,"-3397"-3397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0,'4611'4611,"-4596"-4595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3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0,'4222'4222,"-4199"-4198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42:21.84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0,'5837'5837,"-5817"-5817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398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1,'3943'3943,"-3936"-3936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7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1,'5727'5726,"-5708"-5707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8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4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9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0,'4492'4492,"-4467"-4467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10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0,'3195'3195,"-3184"-3184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3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1,'5624'5623,"-5606"-5604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4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5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0,'5683'5683,"-5651"-5651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6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0,'3409'3409,"-3397"-3397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399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0,'4611'4611,"-4596"-4595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0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1,'3495'3494,"-3479"-3477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1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1 0,'4222'4222,"-4199"-4198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1:51:55.402"/>
    </inkml:context>
    <inkml:brush xml:id="br0">
      <inkml:brushProperty name="width" value="0.035" units="cm"/>
      <inkml:brushProperty name="height" value="0.035" units="cm"/>
      <inkml:brushProperty name="color" value="#EF959D"/>
      <inkml:brushProperty name="ignorePressure" value="1"/>
    </inkml:brush>
  </inkml:definitions>
  <inkml:trace contextRef="#ctx0" brushRef="#br0">0 0,'5837'5837,"-5817"-5817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5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0,'4492'4492,"-4467"-4467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78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1,'3943'3943,"-3936"-3936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7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1,'5727'5726,"-5708"-5707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8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9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0,'4492'4492,"-4467"-4467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90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0,'3195'3195,"-3184"-3184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3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1,'5624'5623,"-5606"-5604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4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5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0,'5683'5683,"-5651"-5651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6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0,'3409'3409,"-3397"-3397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79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0,'4611'4611,"-4596"-4595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6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0,'3195'3195,"-3184"-3184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0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1,'3495'3494,"-3479"-3477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1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1 0,'4222'4222,"-4199"-4198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4:59.282"/>
    </inkml:context>
    <inkml:brush xml:id="br0">
      <inkml:brushProperty name="width" value="0.035" units="cm"/>
      <inkml:brushProperty name="height" value="0.035" units="cm"/>
      <inkml:brushProperty name="color" value="#52FFB8"/>
      <inkml:brushProperty name="ignorePressure" value="1"/>
    </inkml:brush>
  </inkml:definitions>
  <inkml:trace contextRef="#ctx0" brushRef="#br0">0 0,'5837'5837,"-5817"-5817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2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1,'3943'3943,"-3936"-3936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1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1,'5727'5726,"-5708"-5707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2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3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0,'4492'4492,"-4467"-4467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4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0,'3195'3195,"-3184"-3184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7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1,'5624'5623,"-5606"-5604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8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89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1,'5624'5623,"-5606"-5604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9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0,'5683'5683,"-5651"-5651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30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0,'3409'3409,"-3397"-3397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3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0,'4611'4611,"-4596"-4595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4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1,'3495'3494,"-3479"-3477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5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1 0,'4222'4222,"-4199"-4198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13.326"/>
    </inkml:context>
    <inkml:brush xml:id="br0">
      <inkml:brushProperty name="width" value="0.035" units="cm"/>
      <inkml:brushProperty name="height" value="0.035" units="cm"/>
      <inkml:brushProperty name="color" value="#FCDDBC"/>
      <inkml:brushProperty name="ignorePressure" value="1"/>
    </inkml:brush>
  </inkml:definitions>
  <inkml:trace contextRef="#ctx0" brushRef="#br0">0 0,'5837'5837,"-5817"-5817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0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1,'3495'3494,"-3479"-3477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1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1 0,'5683'5683,"-5651"-5651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29T12:05:29.392"/>
    </inkml:context>
    <inkml:brush xml:id="br0">
      <inkml:brushProperty name="width" value="0.035" units="cm"/>
      <inkml:brushProperty name="height" value="0.035" units="cm"/>
      <inkml:brushProperty name="color" value="#352C30"/>
      <inkml:brushProperty name="ignorePressure" value="1"/>
    </inkml:brush>
  </inkml:definitions>
  <inkml:trace contextRef="#ctx0" brushRef="#br0">0 0,'3409'3409,"-3397"-3397</inkml:trace>
</inkml:ink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" Type="http://schemas.openxmlformats.org/officeDocument/2006/relationships/customXml" Target="../ink/ink1.xml"/><Relationship Id="rId16" Type="http://schemas.openxmlformats.org/officeDocument/2006/relationships/customXml" Target="../ink/ink10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9.xml"/><Relationship Id="rId10" Type="http://schemas.openxmlformats.org/officeDocument/2006/relationships/customXml" Target="../ink/ink5.xml"/><Relationship Id="rId19" Type="http://schemas.openxmlformats.org/officeDocument/2006/relationships/customXml" Target="../ink/ink13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8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0.xml"/><Relationship Id="rId13" Type="http://schemas.openxmlformats.org/officeDocument/2006/relationships/customXml" Target="../ink/ink33.xml"/><Relationship Id="rId18" Type="http://schemas.openxmlformats.org/officeDocument/2006/relationships/customXml" Target="../ink/ink38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32.xml"/><Relationship Id="rId17" Type="http://schemas.openxmlformats.org/officeDocument/2006/relationships/customXml" Target="../ink/ink37.xml"/><Relationship Id="rId2" Type="http://schemas.openxmlformats.org/officeDocument/2006/relationships/customXml" Target="../ink/ink27.xml"/><Relationship Id="rId16" Type="http://schemas.openxmlformats.org/officeDocument/2006/relationships/customXml" Target="../ink/ink36.xml"/><Relationship Id="rId1" Type="http://schemas.openxmlformats.org/officeDocument/2006/relationships/slideMaster" Target="../slideMasters/slideMaster2.xml"/><Relationship Id="rId6" Type="http://schemas.openxmlformats.org/officeDocument/2006/relationships/customXml" Target="../ink/ink29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35.xml"/><Relationship Id="rId10" Type="http://schemas.openxmlformats.org/officeDocument/2006/relationships/customXml" Target="../ink/ink31.xml"/><Relationship Id="rId19" Type="http://schemas.openxmlformats.org/officeDocument/2006/relationships/customXml" Target="../ink/ink39.xml"/><Relationship Id="rId4" Type="http://schemas.openxmlformats.org/officeDocument/2006/relationships/customXml" Target="../ink/ink28.xml"/><Relationship Id="rId9" Type="http://schemas.openxmlformats.org/officeDocument/2006/relationships/image" Target="../media/image4.png"/><Relationship Id="rId14" Type="http://schemas.openxmlformats.org/officeDocument/2006/relationships/customXml" Target="../ink/ink3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customXml" Target="../ink/ink20.xml"/><Relationship Id="rId18" Type="http://schemas.openxmlformats.org/officeDocument/2006/relationships/customXml" Target="../ink/ink25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19.xml"/><Relationship Id="rId17" Type="http://schemas.openxmlformats.org/officeDocument/2006/relationships/customXml" Target="../ink/ink24.xml"/><Relationship Id="rId2" Type="http://schemas.openxmlformats.org/officeDocument/2006/relationships/customXml" Target="../ink/ink14.xml"/><Relationship Id="rId16" Type="http://schemas.openxmlformats.org/officeDocument/2006/relationships/customXml" Target="../ink/ink23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6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22.xml"/><Relationship Id="rId10" Type="http://schemas.openxmlformats.org/officeDocument/2006/relationships/customXml" Target="../ink/ink18.xml"/><Relationship Id="rId19" Type="http://schemas.openxmlformats.org/officeDocument/2006/relationships/customXml" Target="../ink/ink26.xml"/><Relationship Id="rId4" Type="http://schemas.openxmlformats.org/officeDocument/2006/relationships/customXml" Target="../ink/ink15.xml"/><Relationship Id="rId9" Type="http://schemas.openxmlformats.org/officeDocument/2006/relationships/image" Target="../media/image4.png"/><Relationship Id="rId14" Type="http://schemas.openxmlformats.org/officeDocument/2006/relationships/customXml" Target="../ink/ink2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customXml" Target="../ink/ink46.xml"/><Relationship Id="rId18" Type="http://schemas.openxmlformats.org/officeDocument/2006/relationships/customXml" Target="../ink/ink51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45.xml"/><Relationship Id="rId17" Type="http://schemas.openxmlformats.org/officeDocument/2006/relationships/customXml" Target="../ink/ink50.xml"/><Relationship Id="rId2" Type="http://schemas.openxmlformats.org/officeDocument/2006/relationships/customXml" Target="../ink/ink40.xml"/><Relationship Id="rId16" Type="http://schemas.openxmlformats.org/officeDocument/2006/relationships/customXml" Target="../ink/ink49.xml"/><Relationship Id="rId1" Type="http://schemas.openxmlformats.org/officeDocument/2006/relationships/slideMaster" Target="../slideMasters/slideMaster3.xml"/><Relationship Id="rId6" Type="http://schemas.openxmlformats.org/officeDocument/2006/relationships/customXml" Target="../ink/ink4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48.xml"/><Relationship Id="rId10" Type="http://schemas.openxmlformats.org/officeDocument/2006/relationships/customXml" Target="../ink/ink44.xml"/><Relationship Id="rId19" Type="http://schemas.openxmlformats.org/officeDocument/2006/relationships/customXml" Target="../ink/ink52.xml"/><Relationship Id="rId4" Type="http://schemas.openxmlformats.org/officeDocument/2006/relationships/customXml" Target="../ink/ink41.xml"/><Relationship Id="rId9" Type="http://schemas.openxmlformats.org/officeDocument/2006/relationships/image" Target="../media/image4.png"/><Relationship Id="rId14" Type="http://schemas.openxmlformats.org/officeDocument/2006/relationships/customXml" Target="../ink/ink4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13" Type="http://schemas.openxmlformats.org/officeDocument/2006/relationships/customXml" Target="../ink/ink59.xml"/><Relationship Id="rId18" Type="http://schemas.openxmlformats.org/officeDocument/2006/relationships/customXml" Target="../ink/ink6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58.xml"/><Relationship Id="rId17" Type="http://schemas.openxmlformats.org/officeDocument/2006/relationships/customXml" Target="../ink/ink63.xml"/><Relationship Id="rId2" Type="http://schemas.openxmlformats.org/officeDocument/2006/relationships/customXml" Target="../ink/ink53.xml"/><Relationship Id="rId16" Type="http://schemas.openxmlformats.org/officeDocument/2006/relationships/customXml" Target="../ink/ink62.xml"/><Relationship Id="rId1" Type="http://schemas.openxmlformats.org/officeDocument/2006/relationships/slideMaster" Target="../slideMasters/slideMaster4.xml"/><Relationship Id="rId6" Type="http://schemas.openxmlformats.org/officeDocument/2006/relationships/customXml" Target="../ink/ink55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customXml" Target="../ink/ink61.xml"/><Relationship Id="rId10" Type="http://schemas.openxmlformats.org/officeDocument/2006/relationships/customXml" Target="../ink/ink57.xml"/><Relationship Id="rId19" Type="http://schemas.openxmlformats.org/officeDocument/2006/relationships/customXml" Target="../ink/ink65.xml"/><Relationship Id="rId4" Type="http://schemas.openxmlformats.org/officeDocument/2006/relationships/customXml" Target="../ink/ink54.xml"/><Relationship Id="rId9" Type="http://schemas.openxmlformats.org/officeDocument/2006/relationships/image" Target="../media/image4.png"/><Relationship Id="rId14" Type="http://schemas.openxmlformats.org/officeDocument/2006/relationships/customXml" Target="../ink/ink6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00B3CB9-CCA4-4238-A4F1-C0FDC44C854C}" type="datetimeFigureOut">
              <a:rPr lang="en-DK" smtClean="0"/>
              <a:pPr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D351B24-B331-4F91-9EB6-F531192B6D1C}" type="slidenum">
              <a:rPr lang="en-DK" smtClean="0"/>
              <a:pPr/>
              <a:t>‹#›</a:t>
            </a:fld>
            <a:endParaRPr lang="en-DK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F71409-7E69-787D-9E19-D920C058725C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35144F1-3CA0-3F18-3235-E413C04A909A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B5708D1-59BA-2138-190E-49D3F35D2716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074F97C-1749-4A19-2058-97AA6E1F13F6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529E6BA-36C6-E670-6850-C7568F0AFB99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bg1"/>
          </a:solidFill>
        </p:grpSpPr>
        <p:sp>
          <p:nvSpPr>
            <p:cNvPr id="55" name="Block Arc 54">
              <a:extLst>
                <a:ext uri="{FF2B5EF4-FFF2-40B4-BE49-F238E27FC236}">
                  <a16:creationId xmlns:a16="http://schemas.microsoft.com/office/drawing/2014/main" id="{2C05B363-581A-F28E-E618-11659A5E3054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56" name="Circle: Hollow 55">
              <a:extLst>
                <a:ext uri="{FF2B5EF4-FFF2-40B4-BE49-F238E27FC236}">
                  <a16:creationId xmlns:a16="http://schemas.microsoft.com/office/drawing/2014/main" id="{BEFC19BD-C53A-A119-189D-335EEE767B64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915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64254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5223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E7C8653-0CB6-1A89-1EAF-331E010D3181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ECA4605-A924-A178-F4C9-B8C8D70C413B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ECA4605-A924-A178-F4C9-B8C8D70C413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E40E4F1-6DEC-A2C2-9B5B-CB1C47F7B849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7AED445F-7826-F6D4-0B13-2CB5C3C04C0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7AED445F-7826-F6D4-0B13-2CB5C3C04C04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039F3E6E-C38A-F5D7-7CAE-EA5B41A6947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039F3E6E-C38A-F5D7-7CAE-EA5B41A6947F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C2057F38-415F-802C-6DF0-95B79025F73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C2057F38-415F-802C-6DF0-95B79025F738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742E0EB1-8A04-3CBF-2B81-FAA10B4A5B1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742E0EB1-8A04-3CBF-2B81-FAA10B4A5B11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81F0E11-7268-96D8-4DAC-C4ED28F82E69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16418534-ADF7-E4D9-F094-0FF63784411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16418534-ADF7-E4D9-F094-0FF63784411C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5519581-33C8-095E-CD20-E6DC2C47DFD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5519581-33C8-095E-CD20-E6DC2C47DFD1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ACB74245-35B0-D806-D3C3-D2E0D965E5A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ACB74245-35B0-D806-D3C3-D2E0D965E5A7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0A9F0F64-C491-880C-8012-EE6962461DB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0A9F0F64-C491-880C-8012-EE6962461DB5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E996A61-2490-04C2-DBFB-94CCFF60CD37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5E801FA5-D026-682F-2804-FD4B952F340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5E801FA5-D026-682F-2804-FD4B952F340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995A1F16-645D-2B2A-8A03-1FE9B9DF1AC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995A1F16-645D-2B2A-8A03-1FE9B9DF1ACB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E6B2BC1E-3A49-6417-2BBD-D862CDCB70C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E6B2BC1E-3A49-6417-2BBD-D862CDCB70C7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54E0624B-2654-276A-9C25-CDB9AD2030C7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54E0624B-2654-276A-9C25-CDB9AD2030C7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232467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41410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472907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23585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205759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1209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2257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6397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ED596795-DEBD-2DE1-DB4A-F4A24E31EF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27057"/>
            <a:ext cx="10515600" cy="1325563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28" name="Date Placeholder 27">
            <a:extLst>
              <a:ext uri="{FF2B5EF4-FFF2-40B4-BE49-F238E27FC236}">
                <a16:creationId xmlns:a16="http://schemas.microsoft.com/office/drawing/2014/main" id="{0A72A4F4-7875-B460-A7FC-4572C29A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2492A4EB-33D4-5424-139E-379F8E3E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30" name="Slide Number Placeholder 29">
            <a:extLst>
              <a:ext uri="{FF2B5EF4-FFF2-40B4-BE49-F238E27FC236}">
                <a16:creationId xmlns:a16="http://schemas.microsoft.com/office/drawing/2014/main" id="{487A003D-C116-C72B-E320-861413DE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B26FD96-73FD-E810-E513-D9D8C218F3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206692"/>
            <a:ext cx="10515600" cy="4572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subtitle style</a:t>
            </a:r>
            <a:endParaRPr lang="en-DK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C0C50A0-0131-C57B-5040-8E84005E48F0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76EA048-AE37-184A-D8B2-BAD13CCD460C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59A5902-BF1E-FBC8-78B5-06CF84178C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08C7FB6-BEBD-909F-4F3E-A6747EF4698C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A4A705EE-5791-6890-050B-6CB9120E110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6BF18935-399E-5751-98F9-FEA39683338F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C4CC2343-7041-416C-8C13-93F5AC362AE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D388CB31-2AC2-9A33-AD8F-0CF29D0DE64D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D29C3F70-682E-AAEC-0F3C-B1BF7BACD0C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63C97FA2-CEFA-ACB3-042D-D8008923DDE6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6DAF0AF4-4E6C-9A7C-C775-5B4BFE518DFD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31404BE4-F6EA-0AD2-B8D6-EB004E1ADE7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E63E935-4F47-86E8-5396-63BAC04512C1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B4CBE1D2-0436-4231-96CF-6885F2861BE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9605C2B7-A72C-A79B-547E-837EBD3AD09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D1EEB766-E13B-889B-5655-04E0FC450F8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E0D9A8A-543B-B7F7-38F1-6E19B6A3C6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F8AFD1BC-1845-5AF2-209D-07E611DFD78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6957943A-214A-3C4E-5B91-877ED6F0959E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C46A1826-AE4B-E4B7-D5D8-3CE738210F4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FFF4D970-2BE8-411C-0C00-333C237EA52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186B867-4EF2-6DA6-1E32-3221C88AD995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FA6A674C-0511-0D0C-B676-88B793DEA99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7D2C3D0C-C34B-CB7C-23C0-3978B044E60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657B91B2-D59B-34AA-0F5B-04C7EC3B67B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BB05D2D-CFEE-F987-C4AF-D85C81DF85FC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7AA7BEC7-CF4F-E237-EC5B-E8CA4A1A655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5CCA3998-A21A-A253-5C52-F8798FA87713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4C0D35C6-34BE-C28F-E2DC-A52EC38BC708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2707EA88-37EF-BB31-20D7-EDD4B67B3418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682132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70323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40244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D3222D0-6E96-3C3C-8A6F-AF41C6302912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B7D0903-D68D-AB78-7D2B-D187444117C7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B7D0903-D68D-AB78-7D2B-D187444117C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6172109-BA35-3362-5ADE-B4671A57E2B5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DC5F9A24-4238-288C-245C-0DBBB146433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DC5F9A24-4238-288C-245C-0DBBB1464334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D8EFB12C-D35C-3D4F-B6C9-FC676F6D943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D8EFB12C-D35C-3D4F-B6C9-FC676F6D9439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9C3BEA3C-24DA-8D69-054D-ED2B87A2385F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9C3BEA3C-24DA-8D69-054D-ED2B87A2385F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8562AC60-F46C-911B-6338-7F93E55773B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8562AC60-F46C-911B-6338-7F93E55773BC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C259795-F034-1E3F-0D63-6859A6319810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3ED94BB7-67C8-AEA9-A920-8E978B0B985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3ED94BB7-67C8-AEA9-A920-8E978B0B985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F2686379-4463-67E7-DAAC-879332E7FE9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F2686379-4463-67E7-DAAC-879332E7FE96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FC118B6-765C-5D6A-E53D-9E67811EFCB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FC118B6-765C-5D6A-E53D-9E67811EFCBA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B2128A07-84D9-F945-67BE-760F1A29063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B2128A07-84D9-F945-67BE-760F1A290633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688CCF4-3310-F56E-2812-DBDA5891FBE9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463CF695-5F74-084C-7FCD-BD95E5A5BD1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463CF695-5F74-084C-7FCD-BD95E5A5BD15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19D06342-576F-E6EF-E96D-C295FBF7FA2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19D06342-576F-E6EF-E96D-C295FBF7FA2B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916D8808-8E00-0D61-DD94-F970E1FECA1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916D8808-8E00-0D61-DD94-F970E1FECA1C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9745C401-6597-7171-F8C7-C14120BF95E9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9745C401-6597-7171-F8C7-C14120BF95E9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307751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569172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6670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80002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05369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12632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048420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01807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31831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51696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84967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BC52-E4D3-9F92-2309-F18E9FDEBD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935260"/>
            <a:ext cx="11268986" cy="1914639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C70B9-4702-C65C-4B15-2F52E8B3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057128"/>
            <a:ext cx="11268986" cy="44517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D1A57-47BA-CC5A-06D8-99D83DE1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742-7021-F305-664F-572FE798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2527C-5C72-55F4-2BE6-16096566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838066-87FC-9973-F3B3-157D6AB93D0C}"/>
              </a:ext>
            </a:extLst>
          </p:cNvPr>
          <p:cNvGrpSpPr/>
          <p:nvPr userDrawn="1"/>
        </p:nvGrpSpPr>
        <p:grpSpPr>
          <a:xfrm>
            <a:off x="9364300" y="4281419"/>
            <a:ext cx="2827700" cy="2585241"/>
            <a:chOff x="9545400" y="4975115"/>
            <a:chExt cx="2827700" cy="2585241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B656B07-00F8-52E7-584B-FB6DBD770040}"/>
                    </a:ext>
                  </a:extLst>
                </p14:cNvPr>
                <p14:cNvContentPartPr/>
                <p14:nvPr userDrawn="1"/>
              </p14:nvContentPartPr>
              <p14:xfrm>
                <a:off x="10951140" y="5122585"/>
                <a:ext cx="1421960" cy="14219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B656B07-00F8-52E7-584B-FB6DBD77004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945020" y="5116465"/>
                  <a:ext cx="1434200" cy="14342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3AABBC8-5179-D103-1FC9-AF4067098F99}"/>
                </a:ext>
              </a:extLst>
            </p:cNvPr>
            <p:cNvGrpSpPr/>
            <p:nvPr userDrawn="1"/>
          </p:nvGrpSpPr>
          <p:grpSpPr>
            <a:xfrm>
              <a:off x="10304340" y="4975115"/>
              <a:ext cx="2068760" cy="2068760"/>
              <a:chOff x="9798038" y="3832694"/>
              <a:chExt cx="2068760" cy="2068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71CA2D4E-8BBC-1E6E-2FA2-8D3ED3BADA7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68760" cy="206876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71CA2D4E-8BBC-1E6E-2FA2-8D3ED3BADA72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7" y="3826573"/>
                    <a:ext cx="2081001" cy="2081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B6C35D81-7AE2-68BE-261A-F2BC3B200CC5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B6C35D81-7AE2-68BE-261A-F2BC3B200CC5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80F8AFAD-37F2-D08A-77E5-AE2D42532724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8" y="3974174"/>
                  <a:ext cx="1626349" cy="1626349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80F8AFAD-37F2-D08A-77E5-AE2D42532724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8" y="3968054"/>
                    <a:ext cx="1638588" cy="163858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ECA593FE-928A-E70B-E5E2-23814D9AF18C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154360" cy="115436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ECA593FE-928A-E70B-E5E2-23814D9AF18C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166598" cy="116659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E4619BD-287E-D053-9F5C-AC4A0547C9C6}"/>
                </a:ext>
              </a:extLst>
            </p:cNvPr>
            <p:cNvGrpSpPr/>
            <p:nvPr userDrawn="1"/>
          </p:nvGrpSpPr>
          <p:grpSpPr>
            <a:xfrm>
              <a:off x="10227060" y="5314306"/>
              <a:ext cx="2146040" cy="2236861"/>
              <a:chOff x="9798038" y="3627373"/>
              <a:chExt cx="2146040" cy="2236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CB84C7E8-3D3E-83B1-9D53-01147F333193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2031540" cy="203154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CB84C7E8-3D3E-83B1-9D53-01147F333193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2043780" cy="20437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85D466C2-1EB3-2AC4-DF8F-8D79E4C04D52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85D466C2-1EB3-2AC4-DF8F-8D79E4C04D52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60432375-B554-C296-D7AC-78F170A4785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875317" y="3627373"/>
                  <a:ext cx="2057653" cy="2057653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60432375-B554-C296-D7AC-78F170A47851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9869197" y="3621253"/>
                    <a:ext cx="2069892" cy="20698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CBF0DBE3-9E43-A681-8F2E-A5089B3DD6C0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712438" y="3945975"/>
                  <a:ext cx="1231640" cy="1231640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CBF0DBE3-9E43-A681-8F2E-A5089B3DD6C0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706319" y="3939856"/>
                    <a:ext cx="1243877" cy="124387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2193DBF-DCF7-299E-71BC-43AC5BCD7579}"/>
                </a:ext>
              </a:extLst>
            </p:cNvPr>
            <p:cNvGrpSpPr/>
            <p:nvPr userDrawn="1"/>
          </p:nvGrpSpPr>
          <p:grpSpPr>
            <a:xfrm>
              <a:off x="9545400" y="5451529"/>
              <a:ext cx="2479820" cy="2108827"/>
              <a:chOff x="9798038" y="3402568"/>
              <a:chExt cx="2479820" cy="2108827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89F6F94E-F30A-7F7F-44D0-454F8CAE3A8A}"/>
                      </a:ext>
                    </a:extLst>
                  </p14:cNvPr>
                  <p14:cNvContentPartPr/>
                  <p14:nvPr userDrawn="1"/>
                </p14:nvContentPartPr>
                <p14:xfrm>
                  <a:off x="9798038" y="3832694"/>
                  <a:ext cx="1665716" cy="1665716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89F6F94E-F30A-7F7F-44D0-454F8CAE3A8A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9791918" y="3826574"/>
                    <a:ext cx="1677956" cy="167795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B329AC7F-2BD0-AA5E-5461-17B6AF311C21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42198" y="4176854"/>
                  <a:ext cx="1264320" cy="126432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B329AC7F-2BD0-AA5E-5461-17B6AF311C21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0136078" y="4170734"/>
                    <a:ext cx="1276560" cy="1276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F97BE2A8-7BA8-E415-9B1D-25ED94DD6F4B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222119" y="3974175"/>
                  <a:ext cx="1528560" cy="15285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F97BE2A8-7BA8-E415-9B1D-25ED94DD6F4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0215999" y="3968055"/>
                    <a:ext cx="1540800" cy="1540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B9F90BDC-C0F7-2B7E-07F9-2088E4F61996}"/>
                      </a:ext>
                    </a:extLst>
                  </p14:cNvPr>
                  <p14:cNvContentPartPr/>
                  <p14:nvPr userDrawn="1"/>
                </p14:nvContentPartPr>
                <p14:xfrm>
                  <a:off x="10169031" y="3402568"/>
                  <a:ext cx="2108827" cy="2108827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B9F90BDC-C0F7-2B7E-07F9-2088E4F61996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0162911" y="3396448"/>
                    <a:ext cx="2121067" cy="2121067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696604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C8EB-ED4D-5096-C11E-42AC43388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09616-DD4B-5BEC-2D6F-1CB0AA85F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044FE-C113-E235-3F03-8F61A0C4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6B86B-B66B-737D-E7CB-B3C9DDCE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F9DE-E942-EABF-5749-89B1A80C1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50274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36154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80368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63370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50183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7408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7670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19A4-2F8F-AB22-408B-ACB9B6D4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F13F-BE44-911B-A58E-066E765B9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6D729-DD6B-D8E1-93A1-C13794694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8001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marL="1257300" indent="-34290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marL="16573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marL="2114550" indent="-285750"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BDC51-EFE1-5F6F-6F4E-AB3E1835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26625-EBFF-BB51-0403-414E6C9A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C8700-0C61-29E8-AE01-AF70B7FC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5392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8424E-0307-2F64-6D48-02E58CC8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28107-A7F3-3E6E-E865-F6E0E4E0B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5DA20-4028-AA44-480A-370BB366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96736-5F01-AA3A-DEA9-4AA33C59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C1BB-AD85-23E9-7E9C-DC5791D5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49799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26998-7924-6CBD-2551-F9CD525D3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EA861-C494-CEA1-79CB-435D1012D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10D4-44C3-8BB4-607C-DD3CC319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58E99-13FA-EE8D-A147-CF688DAF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2397-AC87-ACBD-ADF3-A042DC21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29235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90D9-9420-EB62-DF0B-67C887C3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A89A6-A899-ABBA-4DF9-9C044CD60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89A56-B863-B36D-9535-D5E15C4E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E86F81-7008-3361-98F7-6F3BB9084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505CE9-D58F-FF64-6D16-C16B9BBD1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199B3-6C91-7402-826A-F83F624A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F69EE-0714-4C15-767F-90122517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BF323-B1D5-A216-39F6-198D58AC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46371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3314B-AB98-8F7E-9E37-8F3E245A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EBB0B-6B2D-E929-6B31-B376B16B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33FDF5-7944-694B-EF3C-BF15E39BD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019C0-1A62-A9D2-638D-F508B44A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62572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BBF2F-8673-EA41-ADE5-F18F5EC1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3749D-FF65-8796-5C72-1267EB2A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64B1-FEBE-BCDB-787A-E2A69A43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29822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2B1D-7727-39C6-3946-36622451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8AD40-83A2-5B54-D5B5-CF0151C2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B36A1-A71C-AF52-1901-F58C15BE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4729-518A-5BEA-41C7-6C5EEFA6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B70F8-CA02-1670-0845-995224304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1C71B-C186-BED8-3762-886AC2EB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02566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D35DB-C5C9-2D55-685E-DDB92B31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663FA-60E6-9B38-14D1-BD94BF526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A77-14B0-F1E0-8BD2-7768199A3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69052-8F22-0A52-19B1-7C60318D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FC04-3755-EC7F-CD8E-36B9255C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B632B-2B9B-609E-C30A-8D417997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73393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026FB7A-8429-9375-F027-CB9962C93992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tx1"/>
          </a:solidFill>
        </p:grpSpPr>
        <p:sp>
          <p:nvSpPr>
            <p:cNvPr id="61" name="Block Arc 60">
              <a:extLst>
                <a:ext uri="{FF2B5EF4-FFF2-40B4-BE49-F238E27FC236}">
                  <a16:creationId xmlns:a16="http://schemas.microsoft.com/office/drawing/2014/main" id="{58A56534-23E8-EC05-15F2-5529812F0772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62" name="Circle: Hollow 61">
              <a:extLst>
                <a:ext uri="{FF2B5EF4-FFF2-40B4-BE49-F238E27FC236}">
                  <a16:creationId xmlns:a16="http://schemas.microsoft.com/office/drawing/2014/main" id="{496E83E1-5D48-4CD4-DF46-5424D4F8FD22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949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lawik Light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3F610C-3200-B432-C85C-8887D47226BB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36D09E8F-BA23-6B65-657E-590EF175DC90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60C14C7C-CCAB-0A90-831B-9973472CB12A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47FFA5-4FBF-ED97-C85C-ACF5FC461680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715EAB67-3521-624B-9917-65391AAD2629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B72EF8C8-ED96-AD15-E471-00B67297A607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17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23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A6D6C-7DD6-199B-8ACA-64CE254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3538-9968-60D2-C244-0309B9DEC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894-D4E6-A524-2F92-F82BD4FF7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3CB9-CCA4-4238-A4F1-C0FDC44C854C}" type="datetimeFigureOut">
              <a:rPr lang="en-DK" smtClean="0"/>
              <a:t>30/11/2023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0DBE-1110-FD3A-64D0-BE93BE7AA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4B6B3-ECFA-433A-D7D4-3B2A850E8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1B24-B331-4F91-9EB6-F531192B6D1C}" type="slidenum">
              <a:rPr lang="en-DK" smtClean="0"/>
              <a:t>‹#›</a:t>
            </a:fld>
            <a:endParaRPr lang="en-D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1535BA-BE6E-5DBD-2AE8-B9F51A10EFFD}"/>
              </a:ext>
            </a:extLst>
          </p:cNvPr>
          <p:cNvGrpSpPr/>
          <p:nvPr userDrawn="1"/>
        </p:nvGrpSpPr>
        <p:grpSpPr>
          <a:xfrm>
            <a:off x="952108" y="5860182"/>
            <a:ext cx="678730" cy="678730"/>
            <a:chOff x="1357460" y="4732256"/>
            <a:chExt cx="1018095" cy="1018095"/>
          </a:xfrm>
          <a:solidFill>
            <a:schemeClr val="accent2"/>
          </a:solidFill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FC3278EC-86E0-B2CA-817F-CF447B15804B}"/>
                </a:ext>
              </a:extLst>
            </p:cNvPr>
            <p:cNvSpPr/>
            <p:nvPr userDrawn="1"/>
          </p:nvSpPr>
          <p:spPr>
            <a:xfrm rot="16200000">
              <a:off x="1357460" y="4732256"/>
              <a:ext cx="1018095" cy="1018095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412E3F8D-9BB0-8F59-56A9-6356935498A6}"/>
                </a:ext>
              </a:extLst>
            </p:cNvPr>
            <p:cNvSpPr/>
            <p:nvPr userDrawn="1"/>
          </p:nvSpPr>
          <p:spPr>
            <a:xfrm>
              <a:off x="1615912" y="4996206"/>
              <a:ext cx="490193" cy="490193"/>
            </a:xfrm>
            <a:prstGeom prst="don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515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Selawik Semibold" panose="020B07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lawik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F4E86-9420-93D8-69B3-A99525FA52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Quote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AB283-4164-8955-B8F7-323797B058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CompanyName</a:t>
            </a:r>
            <a:r>
              <a:rPr lang="en-US" dirty="0"/>
              <a:t>] offer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17873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9B001A-5708-930A-5C7F-29AF7B50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[Category]</a:t>
            </a:r>
            <a:endParaRPr lang="en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A1378-3022-D5C0-D7A6-7E9D0AE515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30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9DB2-232D-C0F4-9F20-FAEF4C29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[Name][Category]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E0897-7B0D-8368-0203-4971077EB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[Number of units] at [FormattedUnitRate] each</a:t>
            </a:r>
          </a:p>
          <a:p>
            <a:pPr lvl="1"/>
            <a:r>
              <a:rPr lang="en-US" dirty="0"/>
              <a:t>[TotalFormatted] total without tax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4B92E4B-CB7D-DF34-231A-420D4549A15B}"/>
              </a:ext>
            </a:extLst>
          </p:cNvPr>
          <p:cNvSpPr/>
          <p:nvPr/>
        </p:nvSpPr>
        <p:spPr>
          <a:xfrm>
            <a:off x="4071005" y="3429000"/>
            <a:ext cx="4150644" cy="2594634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100451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1B4B-B5A3-62B3-9090-C6D28C32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overview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A5BC-5F73-B1C4-C06D-5FE855E76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Products:</a:t>
            </a:r>
          </a:p>
          <a:p>
            <a:pPr lvl="1"/>
            <a:r>
              <a:rPr lang="en-US" dirty="0"/>
              <a:t>[NumberOfUnits] of [Name] [Category] </a:t>
            </a:r>
          </a:p>
          <a:p>
            <a:r>
              <a:rPr lang="en-US" dirty="0"/>
              <a:t>Total without tax: [SubtotalFormatted]</a:t>
            </a:r>
          </a:p>
          <a:p>
            <a:r>
              <a:rPr lang="en-US" dirty="0"/>
              <a:t>Tax: [TaxAmountFormatted]</a:t>
            </a:r>
          </a:p>
          <a:p>
            <a:r>
              <a:rPr lang="en-US" dirty="0"/>
              <a:t>Total: [TotalFormatted]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422851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Contoso">
      <a:dk1>
        <a:srgbClr val="352C30"/>
      </a:dk1>
      <a:lt1>
        <a:srgbClr val="FCDDBC"/>
      </a:lt1>
      <a:dk2>
        <a:srgbClr val="352C30"/>
      </a:dk2>
      <a:lt2>
        <a:srgbClr val="FCDDBC"/>
      </a:lt2>
      <a:accent1>
        <a:srgbClr val="1F7A8C"/>
      </a:accent1>
      <a:accent2>
        <a:srgbClr val="EF959D"/>
      </a:accent2>
      <a:accent3>
        <a:srgbClr val="6CD4FF"/>
      </a:accent3>
      <a:accent4>
        <a:srgbClr val="694873"/>
      </a:accent4>
      <a:accent5>
        <a:srgbClr val="52FFB8"/>
      </a:accent5>
      <a:accent6>
        <a:srgbClr val="D5B942"/>
      </a:accent6>
      <a:hlink>
        <a:srgbClr val="6CD4FF"/>
      </a:hlink>
      <a:folHlink>
        <a:srgbClr val="EF959D"/>
      </a:folHlink>
    </a:clrScheme>
    <a:fontScheme name="Custom 2">
      <a:majorFont>
        <a:latin typeface="Segoe UI Semibold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61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Segoe UI Light</vt:lpstr>
      <vt:lpstr>Selawik Light</vt:lpstr>
      <vt:lpstr>Selawik Semibold</vt:lpstr>
      <vt:lpstr>Wingdings</vt:lpstr>
      <vt:lpstr>Office Theme</vt:lpstr>
      <vt:lpstr>1_Office Theme</vt:lpstr>
      <vt:lpstr>4_Office Theme</vt:lpstr>
      <vt:lpstr>5_Office Theme</vt:lpstr>
      <vt:lpstr>Sales Quote</vt:lpstr>
      <vt:lpstr>[Category]</vt:lpstr>
      <vt:lpstr>[Name][Category]</vt:lpstr>
      <vt:lpstr>Order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Quote</dc:title>
  <dc:creator>Marijan Steko</dc:creator>
  <cp:lastModifiedBy>Marijan Steko</cp:lastModifiedBy>
  <cp:revision>14</cp:revision>
  <dcterms:created xsi:type="dcterms:W3CDTF">2023-11-20T13:52:17Z</dcterms:created>
  <dcterms:modified xsi:type="dcterms:W3CDTF">2023-11-30T11:48:32Z</dcterms:modified>
</cp:coreProperties>
</file>